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9b1817d0a4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9b1817d0a4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9b1817d0a4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9b1817d0a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9833cccc0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9833cccc0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b1817d0a4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b1817d0a4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b1817d0a4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9b1817d0a4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9c7573fb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9c7573fb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9c7573fb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9c7573fb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c77f4588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c77f4588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9c7573fb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9c7573fb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9c77f4588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9c77f4588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80bb58ca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80bb58ca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9c77f4588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9c77f4588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980bb58ca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980bb58ca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980bb58ca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980bb58ca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980bb58ca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980bb58ca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9833cccc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9833cccc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9b1817d0a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9b1817d0a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9b1817d0a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9b1817d0a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9b1817d0a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9b1817d0a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9b1817d0a4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9b1817d0a4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9b1817d0a4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9b1817d0a4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jpg"/><Relationship Id="rId4" Type="http://schemas.openxmlformats.org/officeDocument/2006/relationships/image" Target="../media/image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Αυτοματισμοί σπιτιού για εξοικονόμηση ενέργειας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 rot="-862959">
            <a:off x="360100" y="2959914"/>
            <a:ext cx="8520651" cy="114185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f</a:t>
            </a:r>
            <a:r>
              <a:rPr b="1" lang="en" sz="3600"/>
              <a:t>ortniters</a:t>
            </a:r>
            <a:endParaRPr b="1"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534" y="0"/>
            <a:ext cx="834293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152" y="0"/>
            <a:ext cx="767969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Δοκιμή</a:t>
            </a:r>
            <a:r>
              <a:rPr lang="en"/>
              <a:t> λειτουργίας 1ου συστήματος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Απόσταση: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Ένα αυτοκίνητο πλησιάζει το γκαράζ.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Φωτισμός: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Με φως από φακό αλλάζουμε τον εσωτερικό/εξωτερικό φωτισμό.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Θερμοκρασία: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Χρησιμοποιούμε τα πλήκτρα A και B για να αλλάξουμε (πάνω/κάτω) την εξωτερική θερμοκρασία που δηλώνει ο εξωτερικός σταθμός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0919" y="0"/>
            <a:ext cx="684216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311" y="0"/>
            <a:ext cx="647337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Εξοπλισμός</a:t>
            </a:r>
            <a:endParaRPr/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Χρησιμοποιήθηκαν: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 microbits (με ασύρματη επικοινωνία και αισθητήρες φωτισμού/θερμοκρασίας)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 ελεγκτής κινητήρων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 </a:t>
            </a:r>
            <a:r>
              <a:rPr lang="en"/>
              <a:t>Κινητήρες από χαλασμένες συσκευές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LEDs, ηχείο κ</a:t>
            </a:r>
            <a:r>
              <a:rPr lang="en"/>
              <a:t>αι</a:t>
            </a:r>
            <a:r>
              <a:rPr lang="en"/>
              <a:t> καλώδια / μπαταρίες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Μακέτα από σπίτι, αυτοκίνητο, τουβλάκια, ρολό, …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Εξυπνο </a:t>
            </a:r>
            <a:r>
              <a:rPr lang="en"/>
              <a:t>Φαναρι</a:t>
            </a:r>
            <a:r>
              <a:rPr lang="en"/>
              <a:t> επικοινωνιας με Αυτοκίνητο</a:t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Δημιουργήσαμε ένα έξυπνο φανάρι που </a:t>
            </a:r>
            <a:r>
              <a:rPr lang="en"/>
              <a:t>ενημερώνει</a:t>
            </a:r>
            <a:r>
              <a:rPr lang="en"/>
              <a:t> τα αυτοκίνητα που περνούν από αυτό πόσο χρόνο χρειάζεται ώστε να </a:t>
            </a:r>
            <a:r>
              <a:rPr lang="en"/>
              <a:t>αλλάξει</a:t>
            </a:r>
            <a:r>
              <a:rPr lang="en"/>
              <a:t> στο επόμενο χρώμα, </a:t>
            </a:r>
            <a:r>
              <a:rPr lang="en"/>
              <a:t>ειδοποιώντας</a:t>
            </a:r>
            <a:r>
              <a:rPr lang="en"/>
              <a:t> τους </a:t>
            </a:r>
            <a:r>
              <a:rPr lang="en"/>
              <a:t>οδηγούς</a:t>
            </a:r>
            <a:r>
              <a:rPr lang="en"/>
              <a:t> πότε πρέπει να ξεκινήσουν και πότε να </a:t>
            </a:r>
            <a:r>
              <a:rPr lang="en"/>
              <a:t>σταματήσουν</a:t>
            </a:r>
            <a:r>
              <a:rPr lang="en"/>
              <a:t> κάνοντας έτσι τη </a:t>
            </a:r>
            <a:r>
              <a:rPr b="1" lang="en"/>
              <a:t>μέγιστη </a:t>
            </a:r>
            <a:r>
              <a:rPr b="1" lang="en"/>
              <a:t>Εξοικονόμηση</a:t>
            </a:r>
            <a:r>
              <a:rPr lang="en"/>
              <a:t> και παράγοντας τους </a:t>
            </a:r>
            <a:r>
              <a:rPr b="1" lang="en"/>
              <a:t>λιγότερους ρύπους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Ακόμα </a:t>
            </a:r>
            <a:r>
              <a:rPr lang="en"/>
              <a:t>δίνει</a:t>
            </a:r>
            <a:r>
              <a:rPr lang="en"/>
              <a:t> τη δυνατότητα στα οχήματα να σταματούν </a:t>
            </a:r>
            <a:r>
              <a:rPr lang="en"/>
              <a:t>αυτόματα</a:t>
            </a:r>
            <a:r>
              <a:rPr lang="en"/>
              <a:t> όταν πλησιάζουν στο φανάρι και αυτό είναι σε κόκκινο, ενώ ελαττ</a:t>
            </a:r>
            <a:r>
              <a:rPr lang="en"/>
              <a:t>ώνουν</a:t>
            </a:r>
            <a:r>
              <a:rPr lang="en"/>
              <a:t> αυτόματα η ταχύτητα αν είμαστε σε </a:t>
            </a:r>
            <a:r>
              <a:rPr lang="en"/>
              <a:t>πορτοκαλί</a:t>
            </a:r>
            <a:r>
              <a:rPr lang="en"/>
              <a:t>.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6001" y="59525"/>
            <a:ext cx="45974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652" y="59525"/>
            <a:ext cx="283044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675" y="445026"/>
            <a:ext cx="7941478" cy="440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575" y="74850"/>
            <a:ext cx="8812850" cy="4993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35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Εισαγωγή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750775"/>
            <a:ext cx="8520600" cy="42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Οι κατάλληλοι αυτοματισμοί πάνω σε φωτισμό, κλιματισμό, </a:t>
            </a:r>
            <a:r>
              <a:rPr lang="en"/>
              <a:t>επανεκκίνηση</a:t>
            </a:r>
            <a:r>
              <a:rPr lang="en"/>
              <a:t> κινητήρων κ.λπ. βοηθούν να εξοικονομηθεί ενέργεια και συμβάλλουν στην αντιμετώπιση της κλιματικής αλλαγής.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Φτιάξαμε 3 κατασκευές / μοντέλα για να εφαρμώσουμε ενδεικτικά τέτοιους αυτοματισμούς: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1 - Αυτοματισμοί φωτισμού/κλιματισμού/αυτοκινήτου σε ένα σπίτι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2 - </a:t>
            </a:r>
            <a:r>
              <a:rPr lang="en"/>
              <a:t>Εξυπνο Φαναρι επικοινωνιας με Αυτοκίνητο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3 - Φανάρι κυκλοφορίας δρόμου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Οι κατασκευές είναι ανεξάρτητες, και μπορούν να ξαναχρησιμοποιηθούν τα ίδια υλικά.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9050"/>
            <a:ext cx="3569476" cy="4815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6725" y="119049"/>
            <a:ext cx="3569474" cy="4726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2"/>
                </a:solidFill>
              </a:rPr>
              <a:t>Φανάρι κυκλοφορίας δρόμου</a:t>
            </a:r>
            <a:endParaRPr b="1"/>
          </a:p>
        </p:txBody>
      </p:sp>
      <p:sp>
        <p:nvSpPr>
          <p:cNvPr id="189" name="Google Shape;189;p33"/>
          <p:cNvSpPr txBox="1"/>
          <p:nvPr>
            <p:ph idx="1" type="body"/>
          </p:nvPr>
        </p:nvSpPr>
        <p:spPr>
          <a:xfrm rot="121">
            <a:off x="311716" y="1152603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Το αυτόματο φανάρι κυκλοφορίας δρόμου λειτουργεί με δύο αισθητήρες και μερικα LED λαμπάκια. Το έχουμε προγραμματίσει έτσι ώστε όταν ο ένας αισθητήρας δει έναν </a:t>
            </a:r>
            <a:r>
              <a:rPr lang="en"/>
              <a:t>πεζό</a:t>
            </a:r>
            <a:r>
              <a:rPr lang="en"/>
              <a:t> να ενεργοποιεί το πρόγραμμα και έτσι το φανάρι γίνεται κόκκινο για να περάσει ο πεζός.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Έλεγχος φαναριού κυκλοφορίας δρόμου</a:t>
            </a:r>
            <a:endParaRPr/>
          </a:p>
        </p:txBody>
      </p:sp>
      <p:sp>
        <p:nvSpPr>
          <p:cNvPr id="195" name="Google Shape;195;p34"/>
          <p:cNvSpPr txBox="1"/>
          <p:nvPr>
            <p:ph idx="1" type="body"/>
          </p:nvPr>
        </p:nvSpPr>
        <p:spPr>
          <a:xfrm>
            <a:off x="41035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Το φανάρι γίνεται κόκκινο (για να περάσουν οι πεζοί που περιμένουν στο φανάρι) όταν ένας πεζός περιμένει σε μια συγκεκριμένη θέση όπου βρίσκεται ο αισθητήρας σε κάθε πλευρά του δρόμου.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Αφού γίνει κόκκινο </a:t>
            </a:r>
            <a:r>
              <a:rPr lang="en"/>
              <a:t>παραμένει για λίγο κόκκινο και μετά γίνεται ξανά πράσινο για τα αυτοκίνητα ακόμα κι αν ο πεζός συνεχίζει να βρίσκεται μπροστά στον αισθητήρα.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Όταν ένας αισθητήρας ανιχνεύσει κάτι τότε εκτός από τα LED του φαναριού, κλείνει και ένα άλλο LED που δείχνει ότι το πρόγραμμα μπήκε σε λειτουργία.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Αυτοματισμοί </a:t>
            </a:r>
            <a:r>
              <a:rPr lang="en"/>
              <a:t>1ου συστήματος - Σπίτι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Διαφορά εσωτερικής και εξωτερικής θερμοκρασίας: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Κλιματισμός </a:t>
            </a:r>
            <a:r>
              <a:rPr lang="en"/>
              <a:t> / αερισμός, με κατάλληλη ταχύτητα.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Διαφορά εσωτερικού και εξωτερικού φ</a:t>
            </a:r>
            <a:r>
              <a:rPr lang="en"/>
              <a:t>ωτισμού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Ενεργοποίηση εσωτερικού φωτισμού.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Έλεγχος απόστασης αυτοκινήτου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Κινητήρας για γκαραζόπορτα.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156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Σχεδιασμός 1ου συστήματος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768250"/>
            <a:ext cx="8520600" cy="42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Το σύστημα περιλαμβάνει 2 σταθμούς που επικοινωνούν μεταξύ τους, </a:t>
            </a:r>
            <a:r>
              <a:rPr b="1" lang="en" sz="1700"/>
              <a:t>ανταλλάσσοντας</a:t>
            </a:r>
            <a:r>
              <a:rPr b="1" lang="en" sz="1700"/>
              <a:t> πληροφορίες</a:t>
            </a:r>
            <a:r>
              <a:rPr lang="en" sz="1700"/>
              <a:t> </a:t>
            </a:r>
            <a:r>
              <a:rPr lang="en" sz="1700"/>
              <a:t>θερμοκρασίας και φωτισμού.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	Ο </a:t>
            </a:r>
            <a:r>
              <a:rPr b="1" lang="en" sz="1700"/>
              <a:t>Εσωτερικός σταθμός</a:t>
            </a:r>
            <a:r>
              <a:rPr lang="en" sz="1700"/>
              <a:t> μετρά εσωτερική θερμοκρασία και φωτισμό και ελέγχει τα εσωτερικά φώτα του σπιτιού και δίνει ηχητικό σήμα σε συγκεκριμένες καταστάσεις (π.χ. κίνηση της γκαραζόπορτας, άνοιγμα/κλείσιμο φώτων).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	Ο </a:t>
            </a:r>
            <a:r>
              <a:rPr b="1" lang="en" sz="1700"/>
              <a:t>Εξωτερικός σταθμός</a:t>
            </a:r>
            <a:r>
              <a:rPr lang="en" sz="1700"/>
              <a:t> </a:t>
            </a:r>
            <a:r>
              <a:rPr lang="en" sz="1700"/>
              <a:t>μετρά την απόσταση από το γκαράζ και την εξωτερική θερμοκρασία και φωτισμό και ελέγχει τον κινητήρα της γκαραζόπορτας, και τον κινητήρα του κλιματισμού / αερισμού, με ταχύτητα ανάλογη της διαφοράς θερμκρασίας.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/>
              <a:t>	Οι σταθμοί χρησιμοποιούν microbit, για να έχουν εύκολη ασύρματη επικοινωνία, και στην οθόνη τους δείχνουν χρήσιμη πληροφορία για την κατάσταση του συστήματος (π.χ. Ανίχνευση αυτοκινήτου, αναμονή κινητήρα).</a:t>
            </a: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8748" y="0"/>
            <a:ext cx="570650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Έλεγχος Γκαραζόπορτας</a:t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Η Γκαραζόπορτα ανοίγει (τυλίγει το ρολό) όταν ανιχνευτεί ένα αυτοκίνητο στην κατάλληλη θέση.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Η Γκαραζόπορτα κλείνει λίγη ώρα αφού απομακρυνθεί το αυτοκίνητο από τον αισθητήρα (μπαίνοντας στο γκαράζ ή φεύγοντας), ενώ μένει σε αναμονή όσο το αυτοκίνητο εξακολουθεί να ανιχνεύεται.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Η οθόνη δείχνει την κατάσταση της πόρτας (</a:t>
            </a:r>
            <a:r>
              <a:rPr lang="en"/>
              <a:t>κλειστή, </a:t>
            </a:r>
            <a:r>
              <a:rPr lang="en"/>
              <a:t>ανοίγει, περιμένει να φύγει το αυτοκίνητο, ανοικτή για λίγη ώρα, </a:t>
            </a:r>
            <a:r>
              <a:rPr lang="en"/>
              <a:t>κλείνει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Η κίνηση της πόρτας συνοδεύεται από ήχο.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3965" y="0"/>
            <a:ext cx="68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930" y="0"/>
            <a:ext cx="684014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